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83" r:id="rId2"/>
    <p:sldId id="379" r:id="rId3"/>
    <p:sldId id="329" r:id="rId4"/>
    <p:sldId id="361" r:id="rId5"/>
    <p:sldId id="362" r:id="rId6"/>
    <p:sldId id="283" r:id="rId7"/>
    <p:sldId id="331" r:id="rId8"/>
    <p:sldId id="341" r:id="rId9"/>
    <p:sldId id="384" r:id="rId10"/>
    <p:sldId id="352" r:id="rId11"/>
    <p:sldId id="354" r:id="rId12"/>
    <p:sldId id="356" r:id="rId13"/>
    <p:sldId id="363" r:id="rId14"/>
    <p:sldId id="385" r:id="rId15"/>
    <p:sldId id="386" r:id="rId16"/>
    <p:sldId id="388" r:id="rId17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LIDE STARTERS" id="{ACC24B29-0CC7-491A-A98A-CF7CBDBE501E}">
          <p14:sldIdLst>
            <p14:sldId id="383"/>
            <p14:sldId id="379"/>
            <p14:sldId id="329"/>
            <p14:sldId id="361"/>
            <p14:sldId id="362"/>
            <p14:sldId id="283"/>
            <p14:sldId id="331"/>
            <p14:sldId id="341"/>
            <p14:sldId id="384"/>
            <p14:sldId id="352"/>
            <p14:sldId id="354"/>
            <p14:sldId id="356"/>
            <p14:sldId id="363"/>
            <p14:sldId id="385"/>
            <p14:sldId id="386"/>
            <p14:sldId id="38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DC5924"/>
    <a:srgbClr val="B7472A"/>
    <a:srgbClr val="000000"/>
    <a:srgbClr val="FFFFFF"/>
    <a:srgbClr val="75D1FF"/>
    <a:srgbClr val="11161C"/>
    <a:srgbClr val="7F7F7F"/>
    <a:srgbClr val="F2F2F2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79" autoAdjust="0"/>
    <p:restoredTop sz="84972" autoAdjust="0"/>
  </p:normalViewPr>
  <p:slideViewPr>
    <p:cSldViewPr snapToGrid="0">
      <p:cViewPr varScale="1">
        <p:scale>
          <a:sx n="73" d="100"/>
          <a:sy n="73" d="100"/>
        </p:scale>
        <p:origin x="630" y="78"/>
      </p:cViewPr>
      <p:guideLst/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-3162"/>
    </p:cViewPr>
  </p:sorterViewPr>
  <p:notesViewPr>
    <p:cSldViewPr snapToGrid="0">
      <p:cViewPr varScale="1">
        <p:scale>
          <a:sx n="73" d="100"/>
          <a:sy n="73" d="100"/>
        </p:scale>
        <p:origin x="583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this title animation slide with a new image simply 1) move the top semi-transparent shape</a:t>
            </a:r>
            <a:r>
              <a:rPr lang="en-US" baseline="0" dirty="0"/>
              <a:t> </a:t>
            </a:r>
            <a:r>
              <a:rPr lang="en-US" dirty="0"/>
              <a:t>to the side, 2) delete placeholder image,</a:t>
            </a:r>
            <a:r>
              <a:rPr lang="en-US" baseline="0" dirty="0"/>
              <a:t> </a:t>
            </a:r>
            <a:br>
              <a:rPr lang="en-US" baseline="0" dirty="0"/>
            </a:br>
            <a:r>
              <a:rPr lang="en-US" baseline="0" dirty="0"/>
              <a:t>3) click on the picture icon to add a new picture, 4) </a:t>
            </a:r>
            <a:r>
              <a:rPr lang="en-US" dirty="0"/>
              <a:t>Move semi-transparent shape back to original position, 5) Update text on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36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76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47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9/20/2017 8:31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40269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dirty="0"/>
              <a:t>Tip:</a:t>
            </a:r>
          </a:p>
          <a:p>
            <a:pPr algn="l"/>
            <a:r>
              <a:rPr lang="en-US" dirty="0"/>
              <a:t>When using complex image as full-bleed background add a transparency (70%-90%) fill layer to give contrast to text.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5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9/20/2017 8:31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97713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618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 a</a:t>
            </a:r>
            <a:r>
              <a:rPr lang="en-US" baseline="0" dirty="0"/>
              <a:t>n image and multiple key statements with a strong grid.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005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this title animation slide with a new image simply 1) move the top semi-transparent shape</a:t>
            </a:r>
            <a:r>
              <a:rPr lang="en-US" baseline="0" dirty="0"/>
              <a:t> </a:t>
            </a:r>
            <a:r>
              <a:rPr lang="en-US" dirty="0"/>
              <a:t>to the side, 2) delete placeholder image,</a:t>
            </a:r>
            <a:r>
              <a:rPr lang="en-US" baseline="0" dirty="0"/>
              <a:t> </a:t>
            </a:r>
            <a:br>
              <a:rPr lang="en-US" baseline="0" dirty="0"/>
            </a:br>
            <a:r>
              <a:rPr lang="en-US" baseline="0" dirty="0"/>
              <a:t>3) click on the picture icon to add a new picture, 4) </a:t>
            </a:r>
            <a:r>
              <a:rPr lang="en-US" dirty="0"/>
              <a:t>Move semi-transparent shape back to original position, 5) Update text on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18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pictures or go online at…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numb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Section Title Here</a:t>
            </a:r>
          </a:p>
          <a:p>
            <a:pPr lvl="1"/>
            <a:r>
              <a:rPr lang="en-US" dirty="0"/>
              <a:t>1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Add a short summary sentence here about title/statement above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Full Bleed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Headline</a:t>
            </a: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 anchorCtr="0">
            <a:noAutofit/>
          </a:bodyPr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en-US" baseline="0" smtClean="0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75"/>
            <a:ext cx="12192000" cy="68516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961284" y="93791"/>
            <a:ext cx="2269433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7" name="TextBox 6">
            <a:hlinkClick r:id="rId4"/>
            <a:extLst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</a:rPr>
              <a:t>Neal Creative </a:t>
            </a: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tx1"/>
                </a:solidFill>
              </a:rPr>
              <a:t> </a:t>
            </a:r>
            <a:endParaRPr lang="en-US" sz="1000" b="1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3634505"/>
            <a:ext cx="1700633" cy="1798732"/>
            <a:chOff x="5976075" y="3634505"/>
            <a:chExt cx="1700633" cy="1798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61135" y="4142336"/>
              <a:ext cx="860601" cy="129090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70063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TIP 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Use the built-in c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olor palette with green and yellow for callouts and accents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B60F28C6-9BA0-4632-B8B5-5A793D03AFC7}"/>
              </a:ext>
            </a:extLst>
          </p:cNvPr>
          <p:cNvSpPr txBox="1"/>
          <p:nvPr userDrawn="1"/>
        </p:nvSpPr>
        <p:spPr>
          <a:xfrm>
            <a:off x="9005881" y="6316156"/>
            <a:ext cx="2466220" cy="3678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Neal Creative</a:t>
            </a:r>
            <a:r>
              <a:rPr lang="en-US" sz="1100" baseline="0" dirty="0">
                <a:solidFill>
                  <a:schemeClr val="tx1"/>
                </a:solidFill>
              </a:rPr>
              <a:t>  | click &amp; </a:t>
            </a:r>
            <a:r>
              <a:rPr lang="en-US" sz="1100" b="1" baseline="0" dirty="0">
                <a:solidFill>
                  <a:schemeClr val="tx1"/>
                </a:solidFill>
              </a:rPr>
              <a:t>Learn more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 anchorCtr="0">
            <a:noAutofit/>
          </a:bodyPr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6259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NUT BASE SECTION 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8777" y="2935629"/>
            <a:ext cx="5208335" cy="92782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dot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dark option FLUSH LEF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dark option CENTERED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dark option FLUSH LE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ight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Callout with small Non-bullet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7911255" y="4253573"/>
            <a:ext cx="2995659" cy="704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sz="2800" dirty="0" err="1" smtClean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Processo</a:t>
            </a:r>
            <a:r>
              <a:rPr lang="en-US" sz="2800" dirty="0" smtClean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 </a:t>
            </a:r>
            <a:r>
              <a:rPr lang="en-US" sz="2800" dirty="0" err="1" smtClean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Seletivo</a:t>
            </a:r>
            <a:r>
              <a:rPr lang="en-US" sz="2800" dirty="0" smtClean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 2/2017</a:t>
            </a:r>
            <a:endParaRPr lang="en-US" sz="2800" dirty="0">
              <a:gradFill>
                <a:gsLst>
                  <a:gs pos="0">
                    <a:srgbClr val="75D1FF">
                      <a:lumMod val="5000"/>
                      <a:lumOff val="95000"/>
                    </a:srgbClr>
                  </a:gs>
                  <a:gs pos="100000">
                    <a:srgbClr val="FFFFFF"/>
                  </a:gs>
                </a:gsLst>
                <a:lin ang="5400000" scaled="1"/>
              </a:gradFill>
            </a:endParaRP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687847" y="2461199"/>
            <a:ext cx="8804365" cy="1311128"/>
          </a:xfrm>
        </p:spPr>
        <p:txBody>
          <a:bodyPr/>
          <a:lstStyle/>
          <a:p>
            <a:r>
              <a:rPr lang="en-US" dirty="0" smtClean="0"/>
              <a:t>Titans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398086" y="3419460"/>
            <a:ext cx="9461500" cy="757130"/>
          </a:xfrm>
        </p:spPr>
        <p:txBody>
          <a:bodyPr/>
          <a:lstStyle/>
          <a:p>
            <a:r>
              <a:rPr lang="en-US" dirty="0" err="1" smtClean="0"/>
              <a:t>Equipe</a:t>
            </a:r>
            <a:r>
              <a:rPr lang="en-US" dirty="0" smtClean="0"/>
              <a:t> de </a:t>
            </a:r>
            <a:r>
              <a:rPr lang="en-US" dirty="0" err="1" smtClean="0"/>
              <a:t>Competição</a:t>
            </a:r>
            <a:endParaRPr lang="en-US" dirty="0"/>
          </a:p>
        </p:txBody>
      </p:sp>
      <p:sp>
        <p:nvSpPr>
          <p:cNvPr id="19" name="Freeform: Shape 18"/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5223" y="400418"/>
            <a:ext cx="2736986" cy="24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32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2340" b="12340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753512" y="6484937"/>
            <a:ext cx="419776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0" name="Content Placeholder 19"/>
          <p:cNvSpPr>
            <a:spLocks noGrp="1"/>
          </p:cNvSpPr>
          <p:nvPr>
            <p:ph idx="18"/>
          </p:nvPr>
        </p:nvSpPr>
        <p:spPr>
          <a:xfrm>
            <a:off x="2053947" y="419100"/>
            <a:ext cx="2377440" cy="84023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369367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Winter Challenge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spcAft>
                <a:spcPts val="1200"/>
              </a:spcAft>
            </a:pPr>
            <a:r>
              <a:rPr lang="en-US" sz="2400" dirty="0" err="1" smtClean="0">
                <a:solidFill>
                  <a:schemeClr val="bg1"/>
                </a:solidFill>
              </a:rPr>
              <a:t>Experiência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muit</a:t>
            </a:r>
            <a:r>
              <a:rPr lang="en-US" sz="2400" dirty="0" err="1" smtClean="0">
                <a:solidFill>
                  <a:schemeClr val="bg1"/>
                </a:solidFill>
              </a:rPr>
              <a:t>o</a:t>
            </a:r>
            <a:r>
              <a:rPr lang="en-US" sz="2400" dirty="0" smtClean="0">
                <a:solidFill>
                  <a:schemeClr val="bg1"/>
                </a:solidFill>
              </a:rPr>
              <a:t> legal, </a:t>
            </a:r>
            <a:r>
              <a:rPr lang="en-US" sz="2400" dirty="0" err="1" smtClean="0">
                <a:solidFill>
                  <a:schemeClr val="bg1"/>
                </a:solidFill>
              </a:rPr>
              <a:t>aprendemos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bastante</a:t>
            </a:r>
            <a:r>
              <a:rPr lang="en-US" sz="2400" dirty="0" smtClean="0">
                <a:solidFill>
                  <a:schemeClr val="bg1"/>
                </a:solidFill>
              </a:rPr>
              <a:t> com </a:t>
            </a:r>
            <a:r>
              <a:rPr lang="en-US" sz="2400" dirty="0" err="1" smtClean="0">
                <a:solidFill>
                  <a:schemeClr val="bg1"/>
                </a:solidFill>
              </a:rPr>
              <a:t>outras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equipes</a:t>
            </a:r>
            <a:r>
              <a:rPr lang="en-US" sz="2400" dirty="0" smtClean="0">
                <a:solidFill>
                  <a:schemeClr val="bg1"/>
                </a:solidFill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</a:rPr>
              <a:t>vimos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como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funcionava</a:t>
            </a:r>
            <a:r>
              <a:rPr lang="en-US" sz="2400" dirty="0" smtClean="0">
                <a:solidFill>
                  <a:schemeClr val="bg1"/>
                </a:solidFill>
              </a:rPr>
              <a:t> a </a:t>
            </a:r>
            <a:r>
              <a:rPr lang="en-US" sz="2400" dirty="0" err="1" smtClean="0">
                <a:solidFill>
                  <a:schemeClr val="bg1"/>
                </a:solidFill>
              </a:rPr>
              <a:t>competição</a:t>
            </a:r>
            <a:r>
              <a:rPr lang="en-US" sz="2400" dirty="0" smtClean="0">
                <a:solidFill>
                  <a:schemeClr val="bg1"/>
                </a:solidFill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</a:rPr>
              <a:t>contudo</a:t>
            </a:r>
            <a:r>
              <a:rPr lang="en-US" sz="2400" dirty="0" smtClean="0">
                <a:solidFill>
                  <a:schemeClr val="bg1"/>
                </a:solidFill>
              </a:rPr>
              <a:t>, o principal </a:t>
            </a:r>
            <a:r>
              <a:rPr lang="en-US" sz="2400" dirty="0" err="1" smtClean="0">
                <a:solidFill>
                  <a:schemeClr val="bg1"/>
                </a:solidFill>
              </a:rPr>
              <a:t>foi</a:t>
            </a:r>
            <a:r>
              <a:rPr lang="en-US" sz="2400" dirty="0" smtClean="0">
                <a:solidFill>
                  <a:schemeClr val="bg1"/>
                </a:solidFill>
              </a:rPr>
              <a:t> a </a:t>
            </a:r>
            <a:r>
              <a:rPr lang="en-US" sz="2400" dirty="0" err="1" smtClean="0">
                <a:solidFill>
                  <a:schemeClr val="bg1"/>
                </a:solidFill>
              </a:rPr>
              <a:t>amizade</a:t>
            </a:r>
            <a:r>
              <a:rPr lang="en-US" sz="2400" dirty="0" smtClean="0">
                <a:solidFill>
                  <a:schemeClr val="bg1"/>
                </a:solidFill>
              </a:rPr>
              <a:t>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1" name="Text Placeholder 70"/>
          <p:cNvSpPr>
            <a:spLocks noGrp="1"/>
          </p:cNvSpPr>
          <p:nvPr>
            <p:ph type="body" sz="quarter" idx="19"/>
          </p:nvPr>
        </p:nvSpPr>
        <p:spPr>
          <a:xfrm>
            <a:off x="304800" y="1554164"/>
            <a:ext cx="5875734" cy="590931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Competições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2263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766616" y="6492875"/>
            <a:ext cx="393567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38" cy="2655086"/>
          </a:xfrm>
        </p:spPr>
        <p:txBody>
          <a:bodyPr/>
          <a:lstStyle/>
          <a:p>
            <a:r>
              <a:rPr lang="en-US" dirty="0" err="1" smtClean="0"/>
              <a:t>Projeto</a:t>
            </a:r>
            <a:r>
              <a:rPr lang="en-US" dirty="0" smtClean="0"/>
              <a:t> Social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Igreja</a:t>
            </a:r>
            <a:endParaRPr lang="en-US" dirty="0"/>
          </a:p>
          <a:p>
            <a:pPr lvl="1"/>
            <a:r>
              <a:rPr lang="en-US" sz="2400" dirty="0" err="1" smtClean="0"/>
              <a:t>Participação</a:t>
            </a:r>
            <a:r>
              <a:rPr lang="en-US" sz="2400" dirty="0" smtClean="0"/>
              <a:t> de um </a:t>
            </a:r>
            <a:r>
              <a:rPr lang="en-US" sz="2400" dirty="0" err="1" smtClean="0"/>
              <a:t>acampamento</a:t>
            </a:r>
            <a:r>
              <a:rPr lang="en-US" sz="2400" dirty="0" smtClean="0"/>
              <a:t> de </a:t>
            </a:r>
            <a:r>
              <a:rPr lang="en-US" sz="2400" dirty="0" err="1" smtClean="0"/>
              <a:t>uma</a:t>
            </a:r>
            <a:r>
              <a:rPr lang="en-US" sz="2400" dirty="0" smtClean="0"/>
              <a:t> </a:t>
            </a:r>
            <a:r>
              <a:rPr lang="en-US" sz="2400" dirty="0" err="1" smtClean="0"/>
              <a:t>oficina</a:t>
            </a:r>
            <a:r>
              <a:rPr lang="en-US" sz="2400" dirty="0" smtClean="0"/>
              <a:t> de </a:t>
            </a:r>
            <a:r>
              <a:rPr lang="en-US" sz="2400" dirty="0" err="1" smtClean="0"/>
              <a:t>eletrônica</a:t>
            </a:r>
            <a:r>
              <a:rPr lang="en-US" sz="2400" dirty="0" smtClean="0"/>
              <a:t> para </a:t>
            </a:r>
            <a:r>
              <a:rPr lang="en-US" sz="2400" dirty="0" err="1" smtClean="0"/>
              <a:t>crianças</a:t>
            </a:r>
            <a:r>
              <a:rPr lang="en-US" sz="2400" dirty="0" smtClean="0"/>
              <a:t>!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/>
              <a:t>4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169069" y="1554163"/>
            <a:ext cx="5791200" cy="1089529"/>
          </a:xfrm>
        </p:spPr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Tio</a:t>
            </a:r>
            <a:r>
              <a:rPr lang="en-US" dirty="0" smtClean="0"/>
              <a:t>, </a:t>
            </a:r>
            <a:r>
              <a:rPr lang="en-US" dirty="0" err="1" smtClean="0"/>
              <a:t>eu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gosto</a:t>
            </a:r>
            <a:r>
              <a:rPr lang="en-US" dirty="0" smtClean="0"/>
              <a:t> de </a:t>
            </a:r>
            <a:r>
              <a:rPr lang="en-US" dirty="0" err="1" smtClean="0"/>
              <a:t>robótica</a:t>
            </a:r>
            <a:r>
              <a:rPr lang="en-US" dirty="0" smtClean="0"/>
              <a:t>!”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7218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696726" y="6484937"/>
            <a:ext cx="533348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2317595" y="5303521"/>
            <a:ext cx="4253023" cy="1089529"/>
          </a:xfrm>
        </p:spPr>
        <p:txBody>
          <a:bodyPr numCol="1"/>
          <a:lstStyle/>
          <a:p>
            <a:r>
              <a:rPr lang="en-US" dirty="0" err="1" smtClean="0"/>
              <a:t>Projetos</a:t>
            </a:r>
            <a:r>
              <a:rPr lang="en-US" dirty="0" smtClean="0"/>
              <a:t> </a:t>
            </a:r>
            <a:r>
              <a:rPr lang="en-US" dirty="0" err="1" smtClean="0"/>
              <a:t>Paralelos</a:t>
            </a:r>
            <a:r>
              <a:rPr lang="en-US" dirty="0" smtClean="0"/>
              <a:t>	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idx="18"/>
          </p:nvPr>
        </p:nvSpPr>
        <p:spPr>
          <a:xfrm>
            <a:off x="650217" y="5153337"/>
            <a:ext cx="2377440" cy="840230"/>
          </a:xfrm>
        </p:spPr>
        <p:txBody>
          <a:bodyPr/>
          <a:lstStyle/>
          <a:p>
            <a:r>
              <a:rPr lang="en-US" dirty="0"/>
              <a:t>5</a:t>
            </a:r>
          </a:p>
        </p:txBody>
      </p:sp>
      <p:pic>
        <p:nvPicPr>
          <p:cNvPr id="9" name="Espaço Reservado para Conteúdo 12">
            <a:extLst>
              <a:ext uri="{FF2B5EF4-FFF2-40B4-BE49-F238E27FC236}">
                <a16:creationId xmlns:a16="http://schemas.microsoft.com/office/drawing/2014/main" id="{11908170-EF42-4210-9581-95FEB938B452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095999" cy="44048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-1"/>
            <a:ext cx="6096001" cy="4404853"/>
          </a:xfrm>
          <a:prstGeom prst="rect">
            <a:avLst/>
          </a:prstGeom>
        </p:spPr>
      </p:pic>
      <p:sp>
        <p:nvSpPr>
          <p:cNvPr id="12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7172624" y="5257550"/>
            <a:ext cx="4253023" cy="923330"/>
          </a:xfrm>
        </p:spPr>
        <p:txBody>
          <a:bodyPr numCol="1"/>
          <a:lstStyle/>
          <a:p>
            <a:r>
              <a:rPr lang="en-US" sz="24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2 </a:t>
            </a:r>
            <a:r>
              <a:rPr lang="en-US" sz="2400" dirty="0" err="1" smtClean="0">
                <a:latin typeface="Segoe UI Emoji" panose="020B0502040204020203" pitchFamily="34" charset="0"/>
                <a:ea typeface="Segoe UI Emoji" panose="020B0502040204020203" pitchFamily="34" charset="0"/>
              </a:rPr>
              <a:t>passos</a:t>
            </a:r>
            <a:r>
              <a:rPr lang="en-US" sz="24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para </a:t>
            </a:r>
            <a:r>
              <a:rPr lang="en-US" sz="2400" dirty="0" err="1" smtClean="0">
                <a:latin typeface="Segoe UI Emoji" panose="020B0502040204020203" pitchFamily="34" charset="0"/>
                <a:ea typeface="Segoe UI Emoji" panose="020B0502040204020203" pitchFamily="34" charset="0"/>
              </a:rPr>
              <a:t>trás</a:t>
            </a:r>
            <a:r>
              <a:rPr lang="en-US" sz="24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, para </a:t>
            </a:r>
            <a:r>
              <a:rPr lang="en-US" sz="2400" dirty="0" err="1" smtClean="0">
                <a:latin typeface="Segoe UI Emoji" panose="020B0502040204020203" pitchFamily="34" charset="0"/>
                <a:ea typeface="Segoe UI Emoji" panose="020B0502040204020203" pitchFamily="34" charset="0"/>
              </a:rPr>
              <a:t>dar</a:t>
            </a:r>
            <a:r>
              <a:rPr lang="en-US" sz="24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US" sz="2400" dirty="0" err="1" smtClean="0">
                <a:latin typeface="Segoe UI Emoji" panose="020B0502040204020203" pitchFamily="34" charset="0"/>
                <a:ea typeface="Segoe UI Emoji" panose="020B0502040204020203" pitchFamily="34" charset="0"/>
              </a:rPr>
              <a:t>mais</a:t>
            </a:r>
            <a:r>
              <a:rPr lang="en-US" sz="24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3 para </a:t>
            </a:r>
            <a:r>
              <a:rPr lang="en-US" sz="2400" dirty="0" err="1" smtClean="0">
                <a:latin typeface="Segoe UI Emoji" panose="020B0502040204020203" pitchFamily="34" charset="0"/>
                <a:ea typeface="Segoe UI Emoji" panose="020B0502040204020203" pitchFamily="34" charset="0"/>
              </a:rPr>
              <a:t>frente</a:t>
            </a:r>
            <a:r>
              <a:rPr lang="en-US" sz="2400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! </a:t>
            </a:r>
            <a:r>
              <a:rPr lang="en-US" dirty="0" smtClean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1779182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651734"/>
          </a:xfrm>
        </p:spPr>
        <p:txBody>
          <a:bodyPr/>
          <a:lstStyle/>
          <a:p>
            <a:r>
              <a:rPr lang="pt-BR" dirty="0" smtClean="0"/>
              <a:t>Organizacional</a:t>
            </a:r>
          </a:p>
          <a:p>
            <a:r>
              <a:rPr lang="pt-BR" b="0" dirty="0" smtClean="0"/>
              <a:t>Responsável pela organização  das nossas compras e manutenção dos nossos bens.</a:t>
            </a:r>
            <a:endParaRPr lang="pt-BR" b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1357295"/>
          </a:xfrm>
        </p:spPr>
        <p:txBody>
          <a:bodyPr/>
          <a:lstStyle/>
          <a:p>
            <a:pPr algn="ctr"/>
            <a:r>
              <a:rPr lang="pt-BR" dirty="0" smtClean="0"/>
              <a:t>Quais são nossas áreas?</a:t>
            </a:r>
            <a:endParaRPr lang="pt-B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651734"/>
          </a:xfrm>
        </p:spPr>
        <p:txBody>
          <a:bodyPr/>
          <a:lstStyle/>
          <a:p>
            <a:r>
              <a:rPr lang="pt-BR" dirty="0" smtClean="0"/>
              <a:t>Marketing</a:t>
            </a:r>
          </a:p>
          <a:p>
            <a:r>
              <a:rPr lang="pt-BR" b="0" dirty="0" smtClean="0"/>
              <a:t>Nossa voz pelo mundo! Mantém nossa página ativa e se propõe a divulgar a Titans em eventos.</a:t>
            </a:r>
            <a:endParaRPr lang="pt-BR" b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430135"/>
          </a:xfrm>
        </p:spPr>
        <p:txBody>
          <a:bodyPr/>
          <a:lstStyle/>
          <a:p>
            <a:r>
              <a:rPr lang="pt-BR" dirty="0" smtClean="0"/>
              <a:t>Produção</a:t>
            </a:r>
          </a:p>
          <a:p>
            <a:r>
              <a:rPr lang="pt-BR" b="0" dirty="0" smtClean="0"/>
              <a:t>Hands on! A equipe precisa construir robôs e essa galera tá aqui pra isso!</a:t>
            </a:r>
            <a:endParaRPr lang="pt-BR" b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651734"/>
          </a:xfrm>
        </p:spPr>
        <p:txBody>
          <a:bodyPr/>
          <a:lstStyle/>
          <a:p>
            <a:r>
              <a:rPr lang="pt-BR" dirty="0" smtClean="0"/>
              <a:t>Capacitação</a:t>
            </a:r>
          </a:p>
          <a:p>
            <a:r>
              <a:rPr lang="pt-BR" b="0" dirty="0" smtClean="0"/>
              <a:t>Área voltada para nos manter sempre aprendendo e buscar novos conhecimentos para a equipe.</a:t>
            </a:r>
            <a:endParaRPr lang="pt-BR" b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430135"/>
          </a:xfrm>
        </p:spPr>
        <p:txBody>
          <a:bodyPr/>
          <a:lstStyle/>
          <a:p>
            <a:r>
              <a:rPr lang="pt-BR" dirty="0" smtClean="0"/>
              <a:t>Social</a:t>
            </a:r>
          </a:p>
          <a:p>
            <a:r>
              <a:rPr lang="pt-BR" b="0" dirty="0" smtClean="0"/>
              <a:t>Organizar e participar de oficinas e workshops em escolas e eventos.</a:t>
            </a:r>
            <a:endParaRPr lang="pt-BR" b="0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0295" y="-2703"/>
            <a:ext cx="3690723" cy="333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446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123405" y="-741262"/>
            <a:ext cx="13493931" cy="7591324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826304" y="5964042"/>
            <a:ext cx="8299907" cy="703457"/>
          </a:xfrm>
        </p:spPr>
        <p:txBody>
          <a:bodyPr/>
          <a:lstStyle/>
          <a:p>
            <a:r>
              <a:rPr lang="pt-BR" dirty="0" smtClean="0">
                <a:solidFill>
                  <a:schemeClr val="bg1"/>
                </a:solidFill>
              </a:rPr>
              <a:t>Venha para o lado vermelho da força!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1838729" y="5484941"/>
            <a:ext cx="8287482" cy="995564"/>
          </a:xfrm>
        </p:spPr>
        <p:txBody>
          <a:bodyPr/>
          <a:lstStyle/>
          <a:p>
            <a:r>
              <a:rPr lang="pt-BR" dirty="0" smtClean="0">
                <a:solidFill>
                  <a:schemeClr val="bg1"/>
                </a:solidFill>
              </a:rPr>
              <a:t>Venha fazer parte desta família!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8636" y="5000494"/>
            <a:ext cx="2053364" cy="185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65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5207726" y="794178"/>
            <a:ext cx="6096000" cy="1089529"/>
          </a:xfrm>
        </p:spPr>
        <p:txBody>
          <a:bodyPr/>
          <a:lstStyle/>
          <a:p>
            <a:r>
              <a:rPr lang="pt-BR" dirty="0" smtClean="0"/>
              <a:t>Queremos vocês na nossa família!</a:t>
            </a:r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7938"/>
            <a:ext cx="4519749" cy="6858000"/>
          </a:xfrm>
          <a:prstGeom prst="rect">
            <a:avLst/>
          </a:prstGeom>
        </p:spPr>
      </p:pic>
      <p:sp>
        <p:nvSpPr>
          <p:cNvPr id="21" name="Text Placeholder 10"/>
          <p:cNvSpPr txBox="1">
            <a:spLocks/>
          </p:cNvSpPr>
          <p:nvPr/>
        </p:nvSpPr>
        <p:spPr>
          <a:xfrm>
            <a:off x="5207726" y="2580832"/>
            <a:ext cx="6096000" cy="59093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Inscrições via:</a:t>
            </a:r>
            <a:endParaRPr lang="pt-BR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3012" y="3171763"/>
            <a:ext cx="3388451" cy="338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53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7911255" y="4253573"/>
            <a:ext cx="2995659" cy="704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sz="2800" dirty="0" err="1" smtClean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Processo</a:t>
            </a:r>
            <a:r>
              <a:rPr lang="en-US" sz="2800" dirty="0" smtClean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 </a:t>
            </a:r>
            <a:r>
              <a:rPr lang="en-US" sz="2800" dirty="0" err="1" smtClean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Seletivo</a:t>
            </a:r>
            <a:r>
              <a:rPr lang="en-US" sz="2800" dirty="0" smtClean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 2/2017</a:t>
            </a:r>
            <a:endParaRPr lang="en-US" sz="2800" dirty="0">
              <a:gradFill>
                <a:gsLst>
                  <a:gs pos="0">
                    <a:srgbClr val="75D1FF">
                      <a:lumMod val="5000"/>
                      <a:lumOff val="95000"/>
                    </a:srgbClr>
                  </a:gs>
                  <a:gs pos="100000">
                    <a:srgbClr val="FFFFFF"/>
                  </a:gs>
                </a:gsLst>
                <a:lin ang="5400000" scaled="1"/>
              </a:gradFill>
            </a:endParaRP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687847" y="2461199"/>
            <a:ext cx="8804365" cy="1311128"/>
          </a:xfrm>
        </p:spPr>
        <p:txBody>
          <a:bodyPr/>
          <a:lstStyle/>
          <a:p>
            <a:r>
              <a:rPr lang="en-US" dirty="0" smtClean="0"/>
              <a:t>Obrigado!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398086" y="3628087"/>
            <a:ext cx="9461500" cy="757130"/>
          </a:xfrm>
        </p:spPr>
        <p:txBody>
          <a:bodyPr/>
          <a:lstStyle/>
          <a:p>
            <a:r>
              <a:rPr lang="en-US" dirty="0" smtClean="0"/>
              <a:t>A Titans </a:t>
            </a:r>
            <a:r>
              <a:rPr lang="en-US" dirty="0" err="1" smtClean="0"/>
              <a:t>agradece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19" name="Freeform: Shape 18"/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16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5223" y="400418"/>
            <a:ext cx="2736986" cy="24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58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447844" y="2501216"/>
            <a:ext cx="9413966" cy="1034129"/>
          </a:xfrm>
        </p:spPr>
        <p:txBody>
          <a:bodyPr/>
          <a:lstStyle/>
          <a:p>
            <a:pPr fontAlgn="base"/>
            <a:r>
              <a:rPr lang="en-US" dirty="0"/>
              <a:t>“Okay, Houston, we’ve had a problem here.”</a:t>
            </a:r>
          </a:p>
          <a:p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662362" y="3444323"/>
            <a:ext cx="8097838" cy="369332"/>
          </a:xfrm>
        </p:spPr>
        <p:txBody>
          <a:bodyPr/>
          <a:lstStyle/>
          <a:p>
            <a:r>
              <a:rPr lang="en-US" dirty="0" smtClean="0"/>
              <a:t>—</a:t>
            </a:r>
            <a:r>
              <a:rPr lang="pt-BR" i="1" dirty="0"/>
              <a:t>John </a:t>
            </a:r>
            <a:r>
              <a:rPr lang="pt-BR" i="1" dirty="0" smtClean="0"/>
              <a:t>Swigert, Apollo 13 Command Module Pilot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2688" y="243410"/>
            <a:ext cx="670312" cy="580653"/>
          </a:xfrm>
          <a:custGeom>
            <a:avLst/>
            <a:gdLst>
              <a:gd name="connsiteX0" fmla="*/ 603423 w 670312"/>
              <a:gd name="connsiteY0" fmla="*/ 0 h 580653"/>
              <a:gd name="connsiteX1" fmla="*/ 670312 w 670312"/>
              <a:gd name="connsiteY1" fmla="*/ 126662 h 580653"/>
              <a:gd name="connsiteX2" fmla="*/ 557170 w 670312"/>
              <a:gd name="connsiteY2" fmla="*/ 203157 h 580653"/>
              <a:gd name="connsiteX3" fmla="*/ 522302 w 670312"/>
              <a:gd name="connsiteY3" fmla="*/ 293172 h 580653"/>
              <a:gd name="connsiteX4" fmla="*/ 670312 w 670312"/>
              <a:gd name="connsiteY4" fmla="*/ 293172 h 580653"/>
              <a:gd name="connsiteX5" fmla="*/ 670312 w 670312"/>
              <a:gd name="connsiteY5" fmla="*/ 580653 h 580653"/>
              <a:gd name="connsiteX6" fmla="*/ 360772 w 670312"/>
              <a:gd name="connsiteY6" fmla="*/ 580653 h 580653"/>
              <a:gd name="connsiteX7" fmla="*/ 360772 w 670312"/>
              <a:gd name="connsiteY7" fmla="*/ 342272 h 580653"/>
              <a:gd name="connsiteX8" fmla="*/ 415564 w 670312"/>
              <a:gd name="connsiteY8" fmla="*/ 134489 h 580653"/>
              <a:gd name="connsiteX9" fmla="*/ 603423 w 670312"/>
              <a:gd name="connsiteY9" fmla="*/ 0 h 580653"/>
              <a:gd name="connsiteX10" fmla="*/ 242650 w 670312"/>
              <a:gd name="connsiteY10" fmla="*/ 0 h 580653"/>
              <a:gd name="connsiteX11" fmla="*/ 309539 w 670312"/>
              <a:gd name="connsiteY11" fmla="*/ 126662 h 580653"/>
              <a:gd name="connsiteX12" fmla="*/ 196397 w 670312"/>
              <a:gd name="connsiteY12" fmla="*/ 203157 h 580653"/>
              <a:gd name="connsiteX13" fmla="*/ 161530 w 670312"/>
              <a:gd name="connsiteY13" fmla="*/ 293172 h 580653"/>
              <a:gd name="connsiteX14" fmla="*/ 309539 w 670312"/>
              <a:gd name="connsiteY14" fmla="*/ 293172 h 580653"/>
              <a:gd name="connsiteX15" fmla="*/ 309539 w 670312"/>
              <a:gd name="connsiteY15" fmla="*/ 580653 h 580653"/>
              <a:gd name="connsiteX16" fmla="*/ 0 w 670312"/>
              <a:gd name="connsiteY16" fmla="*/ 580653 h 580653"/>
              <a:gd name="connsiteX17" fmla="*/ 0 w 670312"/>
              <a:gd name="connsiteY17" fmla="*/ 342272 h 580653"/>
              <a:gd name="connsiteX18" fmla="*/ 54792 w 670312"/>
              <a:gd name="connsiteY18" fmla="*/ 134489 h 580653"/>
              <a:gd name="connsiteX19" fmla="*/ 242650 w 670312"/>
              <a:gd name="connsiteY19" fmla="*/ 0 h 580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70312" h="580653">
                <a:moveTo>
                  <a:pt x="603423" y="0"/>
                </a:moveTo>
                <a:lnTo>
                  <a:pt x="670312" y="126662"/>
                </a:lnTo>
                <a:cubicBezTo>
                  <a:pt x="615757" y="152279"/>
                  <a:pt x="578043" y="177777"/>
                  <a:pt x="557170" y="203157"/>
                </a:cubicBezTo>
                <a:cubicBezTo>
                  <a:pt x="536297" y="228537"/>
                  <a:pt x="524674" y="258542"/>
                  <a:pt x="522302" y="293172"/>
                </a:cubicBezTo>
                <a:lnTo>
                  <a:pt x="670312" y="293172"/>
                </a:lnTo>
                <a:lnTo>
                  <a:pt x="670312" y="580653"/>
                </a:lnTo>
                <a:lnTo>
                  <a:pt x="360772" y="580653"/>
                </a:lnTo>
                <a:lnTo>
                  <a:pt x="360772" y="342272"/>
                </a:lnTo>
                <a:cubicBezTo>
                  <a:pt x="360772" y="254510"/>
                  <a:pt x="379036" y="185249"/>
                  <a:pt x="415564" y="134489"/>
                </a:cubicBezTo>
                <a:cubicBezTo>
                  <a:pt x="452092" y="83729"/>
                  <a:pt x="514712" y="38900"/>
                  <a:pt x="603423" y="0"/>
                </a:cubicBezTo>
                <a:close/>
                <a:moveTo>
                  <a:pt x="242650" y="0"/>
                </a:moveTo>
                <a:lnTo>
                  <a:pt x="309539" y="126662"/>
                </a:lnTo>
                <a:cubicBezTo>
                  <a:pt x="254985" y="152279"/>
                  <a:pt x="217271" y="177777"/>
                  <a:pt x="196397" y="203157"/>
                </a:cubicBezTo>
                <a:cubicBezTo>
                  <a:pt x="175524" y="228537"/>
                  <a:pt x="163902" y="258542"/>
                  <a:pt x="161530" y="293172"/>
                </a:cubicBezTo>
                <a:lnTo>
                  <a:pt x="309539" y="293172"/>
                </a:lnTo>
                <a:lnTo>
                  <a:pt x="309539" y="580653"/>
                </a:lnTo>
                <a:lnTo>
                  <a:pt x="0" y="580653"/>
                </a:lnTo>
                <a:lnTo>
                  <a:pt x="0" y="342272"/>
                </a:lnTo>
                <a:cubicBezTo>
                  <a:pt x="0" y="254510"/>
                  <a:pt x="18264" y="185249"/>
                  <a:pt x="54792" y="134489"/>
                </a:cubicBezTo>
                <a:cubicBezTo>
                  <a:pt x="91320" y="83729"/>
                  <a:pt x="153940" y="38900"/>
                  <a:pt x="2426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55093"/>
            <a:ext cx="2736986" cy="24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1056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698181" y="2440039"/>
            <a:ext cx="4332514" cy="1421928"/>
          </a:xfrm>
        </p:spPr>
        <p:txBody>
          <a:bodyPr/>
          <a:lstStyle/>
          <a:p>
            <a:r>
              <a:rPr lang="pt-BR" sz="3200" dirty="0" smtClean="0"/>
              <a:t>A Titans é uma equipe </a:t>
            </a:r>
            <a:r>
              <a:rPr lang="pt-BR" sz="3200" dirty="0"/>
              <a:t>afim de desenvolver </a:t>
            </a:r>
            <a:r>
              <a:rPr lang="pt-BR" sz="3200" dirty="0" smtClean="0"/>
              <a:t>robôs </a:t>
            </a:r>
            <a:r>
              <a:rPr lang="pt-BR" sz="3200" dirty="0"/>
              <a:t>de </a:t>
            </a:r>
            <a:r>
              <a:rPr lang="pt-BR" sz="3200" dirty="0" smtClean="0"/>
              <a:t>competição. </a:t>
            </a:r>
            <a:endParaRPr lang="en-US" sz="32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2483244"/>
          </a:xfrm>
        </p:spPr>
        <p:txBody>
          <a:bodyPr/>
          <a:lstStyle/>
          <a:p>
            <a:pPr algn="just"/>
            <a:r>
              <a:rPr lang="en-US" sz="2800" dirty="0" err="1" smtClean="0"/>
              <a:t>Quando</a:t>
            </a:r>
            <a:r>
              <a:rPr lang="en-US" sz="2800" dirty="0" smtClean="0"/>
              <a:t> </a:t>
            </a:r>
            <a:r>
              <a:rPr lang="en-US" sz="2800" dirty="0" err="1" smtClean="0"/>
              <a:t>começou</a:t>
            </a:r>
            <a:r>
              <a:rPr lang="en-US" sz="2800" dirty="0" smtClean="0"/>
              <a:t>?</a:t>
            </a:r>
            <a:endParaRPr lang="en-US" sz="2800" dirty="0"/>
          </a:p>
          <a:p>
            <a:pPr lvl="1" algn="just"/>
            <a:r>
              <a:rPr lang="pt-BR" sz="2800" dirty="0"/>
              <a:t>O projeto foi iniciado em 30 de novembro de 2016 pelo </a:t>
            </a:r>
            <a:r>
              <a:rPr lang="pt-BR" sz="2800" dirty="0" smtClean="0"/>
              <a:t>capitão Elpídio Cândido</a:t>
            </a:r>
            <a:r>
              <a:rPr lang="pt-BR" sz="2800" dirty="0"/>
              <a:t>, o qual buscou apoio de alguns alunos e professores para fundar tal equipe.</a:t>
            </a:r>
            <a:endParaRPr lang="en-US" sz="2800" dirty="0"/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914096"/>
          </a:xfrm>
        </p:spPr>
        <p:txBody>
          <a:bodyPr/>
          <a:lstStyle/>
          <a:p>
            <a:r>
              <a:rPr lang="en-US" b="1" dirty="0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A EQUIPE</a:t>
            </a:r>
            <a:endParaRPr lang="en-US" b="1" dirty="0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6096000" y="3597717"/>
            <a:ext cx="5671764" cy="2095445"/>
          </a:xfrm>
        </p:spPr>
        <p:txBody>
          <a:bodyPr/>
          <a:lstStyle/>
          <a:p>
            <a:pPr algn="just"/>
            <a:r>
              <a:rPr lang="en-US" sz="2800" dirty="0" err="1" smtClean="0"/>
              <a:t>Quantos</a:t>
            </a:r>
            <a:r>
              <a:rPr lang="en-US" sz="2800" dirty="0" smtClean="0"/>
              <a:t> </a:t>
            </a:r>
            <a:r>
              <a:rPr lang="en-US" sz="2800" dirty="0" err="1" smtClean="0"/>
              <a:t>membros</a:t>
            </a:r>
            <a:r>
              <a:rPr lang="en-US" sz="2800" dirty="0" smtClean="0"/>
              <a:t>?</a:t>
            </a:r>
            <a:endParaRPr lang="en-US" sz="2800" dirty="0"/>
          </a:p>
          <a:p>
            <a:pPr lvl="1" algn="just"/>
            <a:r>
              <a:rPr lang="pt-BR" sz="2800" dirty="0" smtClean="0"/>
              <a:t>A </a:t>
            </a:r>
            <a:r>
              <a:rPr lang="pt-BR" sz="2800" dirty="0"/>
              <a:t>equipe hoje conta com </a:t>
            </a:r>
            <a:r>
              <a:rPr lang="pt-BR" sz="2800" dirty="0" smtClean="0"/>
              <a:t>23 </a:t>
            </a:r>
            <a:r>
              <a:rPr lang="pt-BR" sz="2800" dirty="0"/>
              <a:t>membros, incluindo o nosso professor orientador Fabiano </a:t>
            </a:r>
            <a:r>
              <a:rPr lang="pt-BR" sz="2800" dirty="0" smtClean="0"/>
              <a:t>Araújo </a:t>
            </a:r>
            <a:r>
              <a:rPr lang="pt-BR" sz="2800" dirty="0"/>
              <a:t>Soares</a:t>
            </a:r>
            <a:r>
              <a:rPr lang="pt-BR" sz="2800" dirty="0" smtClean="0"/>
              <a:t>.</a:t>
            </a:r>
            <a:endParaRPr lang="en-US" sz="2800" dirty="0"/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8403" y="4266757"/>
            <a:ext cx="2736986" cy="24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498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-3.33333E-6 L -1.25E-6 -3.33333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  <p:bldP spid="15" grpId="0"/>
      <p:bldP spid="32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78142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 smtClean="0"/>
              <a:t>“</a:t>
            </a:r>
            <a:r>
              <a:rPr lang="en-US" dirty="0" err="1" smtClean="0"/>
              <a:t>Quem</a:t>
            </a:r>
            <a:r>
              <a:rPr lang="en-US" dirty="0" smtClean="0"/>
              <a:t> </a:t>
            </a:r>
            <a:r>
              <a:rPr lang="en-US" dirty="0" err="1" smtClean="0"/>
              <a:t>cuida</a:t>
            </a:r>
            <a:r>
              <a:rPr lang="en-US" dirty="0" smtClean="0"/>
              <a:t> da </a:t>
            </a:r>
            <a:r>
              <a:rPr lang="en-US" dirty="0" err="1" smtClean="0"/>
              <a:t>imagem</a:t>
            </a:r>
            <a:r>
              <a:rPr lang="en-US" dirty="0" smtClean="0"/>
              <a:t> da </a:t>
            </a:r>
            <a:r>
              <a:rPr lang="en-US" dirty="0" err="1" smtClean="0"/>
              <a:t>equipe</a:t>
            </a:r>
            <a:r>
              <a:rPr lang="en-US" dirty="0" smtClean="0"/>
              <a:t>?”</a:t>
            </a:r>
            <a:endParaRPr lang="en-US" dirty="0"/>
          </a:p>
          <a:p>
            <a:pPr lvl="1"/>
            <a:r>
              <a:rPr lang="en-US" dirty="0" err="1" smtClean="0"/>
              <a:t>Nós</a:t>
            </a:r>
            <a:r>
              <a:rPr lang="en-US" dirty="0" smtClean="0"/>
              <a:t> </a:t>
            </a:r>
            <a:r>
              <a:rPr lang="en-US" dirty="0" err="1" smtClean="0"/>
              <a:t>temos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área</a:t>
            </a:r>
            <a:r>
              <a:rPr lang="en-US" dirty="0" smtClean="0"/>
              <a:t> especial para </a:t>
            </a:r>
            <a:r>
              <a:rPr lang="en-US" dirty="0" err="1" smtClean="0"/>
              <a:t>isso</a:t>
            </a:r>
            <a:r>
              <a:rPr lang="en-US" dirty="0" smtClean="0"/>
              <a:t>, o </a:t>
            </a:r>
            <a:r>
              <a:rPr lang="en-US" dirty="0" err="1" smtClean="0"/>
              <a:t>nosso</a:t>
            </a:r>
            <a:r>
              <a:rPr lang="en-US" dirty="0" smtClean="0"/>
              <a:t> </a:t>
            </a:r>
            <a:r>
              <a:rPr lang="en-US" dirty="0" err="1" smtClean="0"/>
              <a:t>setor</a:t>
            </a:r>
            <a:r>
              <a:rPr lang="en-US" dirty="0" smtClean="0"/>
              <a:t> </a:t>
            </a:r>
            <a:r>
              <a:rPr lang="en-US" dirty="0" err="1" smtClean="0"/>
              <a:t>administrativo</a:t>
            </a:r>
            <a:r>
              <a:rPr lang="en-US" dirty="0" smtClean="0"/>
              <a:t> é </a:t>
            </a:r>
            <a:r>
              <a:rPr lang="en-US" dirty="0" err="1" smtClean="0"/>
              <a:t>responsável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isso</a:t>
            </a:r>
            <a:r>
              <a:rPr lang="en-US" dirty="0" smtClean="0"/>
              <a:t>. Entre as </a:t>
            </a:r>
            <a:r>
              <a:rPr lang="en-US" dirty="0" err="1" smtClean="0"/>
              <a:t>divisões</a:t>
            </a:r>
            <a:r>
              <a:rPr lang="en-US" dirty="0" smtClean="0"/>
              <a:t> </a:t>
            </a:r>
            <a:r>
              <a:rPr lang="en-US" dirty="0" err="1" smtClean="0"/>
              <a:t>temos</a:t>
            </a:r>
            <a:r>
              <a:rPr lang="en-US" dirty="0" smtClean="0"/>
              <a:t>: </a:t>
            </a:r>
            <a:r>
              <a:rPr lang="en-US" dirty="0" err="1" smtClean="0"/>
              <a:t>Capitania</a:t>
            </a:r>
            <a:r>
              <a:rPr lang="en-US" dirty="0"/>
              <a:t> </a:t>
            </a:r>
            <a:r>
              <a:rPr lang="en-US" dirty="0" smtClean="0"/>
              <a:t>e Marketing.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301143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 smtClean="0"/>
              <a:t>“O que tem de novo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fazer</a:t>
            </a:r>
            <a:r>
              <a:rPr lang="en-US" dirty="0" smtClean="0"/>
              <a:t> </a:t>
            </a:r>
            <a:r>
              <a:rPr lang="en-US" dirty="0" err="1" smtClean="0"/>
              <a:t>robôs</a:t>
            </a:r>
            <a:r>
              <a:rPr lang="en-US" dirty="0" smtClean="0"/>
              <a:t>?”</a:t>
            </a:r>
          </a:p>
          <a:p>
            <a:pPr lvl="1"/>
            <a:r>
              <a:rPr lang="en-US" dirty="0" err="1" smtClean="0"/>
              <a:t>Estamos</a:t>
            </a:r>
            <a:r>
              <a:rPr lang="en-US" dirty="0" smtClean="0"/>
              <a:t> </a:t>
            </a:r>
            <a:r>
              <a:rPr lang="en-US" dirty="0" err="1" smtClean="0"/>
              <a:t>tentando</a:t>
            </a:r>
            <a:r>
              <a:rPr lang="en-US" dirty="0" smtClean="0"/>
              <a:t> </a:t>
            </a:r>
            <a:r>
              <a:rPr lang="en-US" dirty="0" err="1" smtClean="0"/>
              <a:t>abrir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nova </a:t>
            </a:r>
            <a:r>
              <a:rPr lang="en-US" dirty="0" err="1" smtClean="0"/>
              <a:t>área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Titans, </a:t>
            </a:r>
            <a:r>
              <a:rPr lang="en-US" dirty="0" err="1" smtClean="0"/>
              <a:t>ela</a:t>
            </a:r>
            <a:r>
              <a:rPr lang="en-US" dirty="0" smtClean="0"/>
              <a:t> é </a:t>
            </a:r>
            <a:r>
              <a:rPr lang="en-US" dirty="0" err="1" smtClean="0"/>
              <a:t>voltada</a:t>
            </a:r>
            <a:r>
              <a:rPr lang="en-US" dirty="0" smtClean="0"/>
              <a:t> para </a:t>
            </a:r>
            <a:r>
              <a:rPr lang="en-US" dirty="0" err="1" smtClean="0"/>
              <a:t>pesquisas</a:t>
            </a:r>
            <a:r>
              <a:rPr lang="en-US" dirty="0" smtClean="0"/>
              <a:t> e </a:t>
            </a:r>
            <a:r>
              <a:rPr lang="en-US" dirty="0" err="1" smtClean="0"/>
              <a:t>inovação</a:t>
            </a:r>
            <a:r>
              <a:rPr lang="en-US" dirty="0" smtClean="0"/>
              <a:t>. </a:t>
            </a:r>
            <a:r>
              <a:rPr lang="en-US" dirty="0" err="1" smtClean="0"/>
              <a:t>Quem</a:t>
            </a:r>
            <a:r>
              <a:rPr lang="en-US" dirty="0" smtClean="0"/>
              <a:t> </a:t>
            </a:r>
            <a:r>
              <a:rPr lang="en-US" dirty="0" err="1" smtClean="0"/>
              <a:t>sabe</a:t>
            </a:r>
            <a:r>
              <a:rPr lang="en-US" dirty="0" smtClean="0"/>
              <a:t> </a:t>
            </a:r>
            <a:r>
              <a:rPr lang="en-US" dirty="0" err="1" smtClean="0"/>
              <a:t>sai</a:t>
            </a:r>
            <a:r>
              <a:rPr lang="en-US" dirty="0" smtClean="0"/>
              <a:t> um </a:t>
            </a:r>
            <a:r>
              <a:rPr lang="en-US" dirty="0" err="1" smtClean="0"/>
              <a:t>artigo</a:t>
            </a:r>
            <a:r>
              <a:rPr lang="en-US" dirty="0" smtClean="0"/>
              <a:t> </a:t>
            </a:r>
            <a:r>
              <a:rPr lang="en-US" dirty="0" err="1" smtClean="0"/>
              <a:t>daí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78142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 smtClean="0"/>
              <a:t>“E o </a:t>
            </a:r>
            <a:r>
              <a:rPr lang="en-US" dirty="0" err="1" smtClean="0"/>
              <a:t>retorno</a:t>
            </a:r>
            <a:r>
              <a:rPr lang="en-US" dirty="0" smtClean="0"/>
              <a:t> para a </a:t>
            </a:r>
            <a:r>
              <a:rPr lang="en-US" dirty="0" err="1" smtClean="0"/>
              <a:t>sociedade</a:t>
            </a:r>
            <a:r>
              <a:rPr lang="en-US" dirty="0" smtClean="0"/>
              <a:t>?”</a:t>
            </a:r>
            <a:endParaRPr lang="en-US" dirty="0"/>
          </a:p>
          <a:p>
            <a:pPr lvl="1"/>
            <a:r>
              <a:rPr lang="en-US" dirty="0" err="1" smtClean="0"/>
              <a:t>Contamos</a:t>
            </a:r>
            <a:r>
              <a:rPr lang="en-US" dirty="0" smtClean="0"/>
              <a:t> com </a:t>
            </a:r>
            <a:r>
              <a:rPr lang="en-US" dirty="0" err="1" smtClean="0"/>
              <a:t>projetos</a:t>
            </a:r>
            <a:r>
              <a:rPr lang="en-US" dirty="0" smtClean="0"/>
              <a:t> </a:t>
            </a:r>
            <a:r>
              <a:rPr lang="en-US" dirty="0" err="1" smtClean="0"/>
              <a:t>sociais</a:t>
            </a:r>
            <a:r>
              <a:rPr lang="en-US" dirty="0" smtClean="0"/>
              <a:t>, entre </a:t>
            </a:r>
            <a:r>
              <a:rPr lang="en-US" dirty="0" err="1" smtClean="0"/>
              <a:t>eles</a:t>
            </a:r>
            <a:r>
              <a:rPr lang="en-US" dirty="0" smtClean="0"/>
              <a:t> </a:t>
            </a:r>
            <a:r>
              <a:rPr lang="en-US" dirty="0" err="1" smtClean="0"/>
              <a:t>está</a:t>
            </a:r>
            <a:r>
              <a:rPr lang="en-US" dirty="0" smtClean="0"/>
              <a:t> a </a:t>
            </a:r>
            <a:r>
              <a:rPr lang="en-US" dirty="0" err="1" smtClean="0"/>
              <a:t>apresenta</a:t>
            </a:r>
            <a:r>
              <a:rPr lang="en-US" dirty="0" err="1" smtClean="0"/>
              <a:t>ção</a:t>
            </a:r>
            <a:r>
              <a:rPr lang="en-US" dirty="0" smtClean="0"/>
              <a:t> dos </a:t>
            </a:r>
            <a:r>
              <a:rPr lang="en-US" dirty="0" err="1" smtClean="0"/>
              <a:t>robôs</a:t>
            </a:r>
            <a:r>
              <a:rPr lang="en-US" dirty="0" smtClean="0"/>
              <a:t> </a:t>
            </a:r>
            <a:r>
              <a:rPr lang="en-US" dirty="0" err="1" smtClean="0"/>
              <a:t>nas</a:t>
            </a:r>
            <a:r>
              <a:rPr lang="en-US" dirty="0" smtClean="0"/>
              <a:t> </a:t>
            </a:r>
            <a:r>
              <a:rPr lang="en-US" dirty="0" err="1" smtClean="0"/>
              <a:t>escolas</a:t>
            </a:r>
            <a:r>
              <a:rPr lang="en-US" dirty="0"/>
              <a:t> </a:t>
            </a:r>
            <a:r>
              <a:rPr lang="en-US" dirty="0" smtClean="0"/>
              <a:t>e</a:t>
            </a:r>
            <a:r>
              <a:rPr lang="en-US" dirty="0" smtClean="0"/>
              <a:t> </a:t>
            </a:r>
            <a:r>
              <a:rPr lang="en-US" dirty="0" err="1" smtClean="0"/>
              <a:t>realização</a:t>
            </a:r>
            <a:r>
              <a:rPr lang="en-US" dirty="0" smtClean="0"/>
              <a:t> de </a:t>
            </a:r>
            <a:r>
              <a:rPr lang="en-US" dirty="0" err="1" smtClean="0"/>
              <a:t>oficinas</a:t>
            </a:r>
            <a:r>
              <a:rPr lang="en-US" dirty="0" smtClean="0"/>
              <a:t> com </a:t>
            </a:r>
            <a:r>
              <a:rPr lang="en-US" dirty="0" err="1" smtClean="0"/>
              <a:t>crianças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TITANS 2.0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424732"/>
          </a:xfrm>
        </p:spPr>
        <p:txBody>
          <a:bodyPr/>
          <a:lstStyle/>
          <a:p>
            <a:r>
              <a:rPr lang="en-US" dirty="0" smtClean="0"/>
              <a:t>Mas a Titans é SÓ </a:t>
            </a:r>
            <a:r>
              <a:rPr lang="en-US" dirty="0" err="1" smtClean="0"/>
              <a:t>construir</a:t>
            </a:r>
            <a:r>
              <a:rPr lang="en-US" dirty="0" smtClean="0"/>
              <a:t> </a:t>
            </a:r>
            <a:r>
              <a:rPr lang="en-US" dirty="0" err="1" smtClean="0"/>
              <a:t>robôs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375511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6838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35056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4"/>
          </p:nvPr>
        </p:nvSpPr>
        <p:spPr>
          <a:xfrm>
            <a:off x="11432913" y="6316156"/>
            <a:ext cx="498402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4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4129" y="339408"/>
            <a:ext cx="1731573" cy="156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168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1.04167E-6 -4.44444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8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8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3 -4.44444E-6 L 3.95833E-6 -4.44444E-6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8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8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-2.5E-6 -4.44444E-6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1" grpId="0" uiExpand="1" build="p"/>
      <p:bldP spid="18" grpId="0" uiExpand="1" build="p"/>
      <p:bldP spid="9" grpId="0" animBg="1"/>
      <p:bldP spid="9" grpId="1" animBg="1"/>
      <p:bldP spid="15" grpId="0" animBg="1"/>
      <p:bldP spid="15" grpId="1" animBg="1"/>
      <p:bldP spid="13" grpId="0" animBg="1"/>
      <p:bldP spid="13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CAPACITAÇÃO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304801" y="4206239"/>
            <a:ext cx="11658600" cy="757130"/>
          </a:xfrm>
        </p:spPr>
        <p:txBody>
          <a:bodyPr/>
          <a:lstStyle/>
          <a:p>
            <a:r>
              <a:rPr lang="en-US" dirty="0" smtClean="0"/>
              <a:t>A Titans se </a:t>
            </a:r>
            <a:r>
              <a:rPr lang="en-US" dirty="0" err="1" smtClean="0"/>
              <a:t>importa</a:t>
            </a:r>
            <a:r>
              <a:rPr lang="en-US" dirty="0" smtClean="0"/>
              <a:t> com </a:t>
            </a:r>
            <a:r>
              <a:rPr lang="en-US" dirty="0" err="1" smtClean="0"/>
              <a:t>você</a:t>
            </a:r>
            <a:r>
              <a:rPr lang="en-US" dirty="0" smtClean="0"/>
              <a:t> e </a:t>
            </a:r>
            <a:r>
              <a:rPr lang="en-US" dirty="0" err="1" smtClean="0"/>
              <a:t>temos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área</a:t>
            </a:r>
            <a:r>
              <a:rPr lang="en-US" dirty="0" smtClean="0"/>
              <a:t> </a:t>
            </a:r>
            <a:r>
              <a:rPr lang="en-US" dirty="0" err="1" smtClean="0"/>
              <a:t>dedicada</a:t>
            </a:r>
            <a:r>
              <a:rPr lang="en-US" dirty="0" smtClean="0"/>
              <a:t> a </a:t>
            </a:r>
            <a:r>
              <a:rPr lang="en-US" dirty="0" err="1" smtClean="0"/>
              <a:t>isto</a:t>
            </a:r>
            <a:r>
              <a:rPr lang="en-US" dirty="0" smtClean="0"/>
              <a:t>. </a:t>
            </a:r>
            <a:r>
              <a:rPr lang="en-US" dirty="0" err="1" smtClean="0"/>
              <a:t>Afinal</a:t>
            </a:r>
            <a:r>
              <a:rPr lang="en-US" dirty="0" smtClean="0"/>
              <a:t>, </a:t>
            </a: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tá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faculdade</a:t>
            </a:r>
            <a:r>
              <a:rPr lang="en-US" dirty="0" smtClean="0"/>
              <a:t> para </a:t>
            </a:r>
            <a:r>
              <a:rPr lang="en-US" dirty="0" err="1" smtClean="0"/>
              <a:t>isso</a:t>
            </a:r>
            <a:r>
              <a:rPr lang="en-US" dirty="0" smtClean="0"/>
              <a:t>, né?!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5424509" y="1007413"/>
            <a:ext cx="1417376" cy="1200329"/>
          </a:xfrm>
        </p:spPr>
        <p:txBody>
          <a:bodyPr/>
          <a:lstStyle/>
          <a:p>
            <a:r>
              <a:rPr lang="en-US" dirty="0" smtClean="0"/>
              <a:t>?!?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23323" y="186061"/>
            <a:ext cx="4515283" cy="996170"/>
          </a:xfrm>
        </p:spPr>
        <p:txBody>
          <a:bodyPr/>
          <a:lstStyle/>
          <a:p>
            <a:r>
              <a:rPr lang="pt-BR" sz="2800" dirty="0" smtClean="0"/>
              <a:t>O que eu ganho </a:t>
            </a:r>
          </a:p>
          <a:p>
            <a:r>
              <a:rPr lang="pt-BR" sz="2800" dirty="0" smtClean="0"/>
              <a:t>sendo da Titans</a:t>
            </a:r>
            <a:endParaRPr lang="pt-BR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4129" y="339408"/>
            <a:ext cx="1731573" cy="156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79039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9274" y="3415345"/>
            <a:ext cx="2377440" cy="701731"/>
          </a:xfrm>
        </p:spPr>
        <p:txBody>
          <a:bodyPr/>
          <a:lstStyle/>
          <a:p>
            <a:r>
              <a:rPr lang="en-US" dirty="0" smtClean="0"/>
              <a:t>1ª </a:t>
            </a:r>
            <a:r>
              <a:rPr lang="en-US" dirty="0" err="1" smtClean="0"/>
              <a:t>equipe</a:t>
            </a:r>
            <a:r>
              <a:rPr lang="en-US" dirty="0" smtClean="0"/>
              <a:t> de </a:t>
            </a:r>
            <a:r>
              <a:rPr lang="en-US" dirty="0" err="1" smtClean="0"/>
              <a:t>eletrônica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4"/>
          </p:nvPr>
        </p:nvSpPr>
        <p:spPr>
          <a:xfrm>
            <a:off x="2521172" y="3415345"/>
            <a:ext cx="2377440" cy="701731"/>
          </a:xfrm>
        </p:spPr>
        <p:txBody>
          <a:bodyPr/>
          <a:lstStyle/>
          <a:p>
            <a:r>
              <a:rPr lang="en-US" dirty="0" smtClean="0"/>
              <a:t>Campus Party BSB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5"/>
          </p:nvPr>
        </p:nvSpPr>
        <p:spPr>
          <a:xfrm>
            <a:off x="4872485" y="3405627"/>
            <a:ext cx="2377440" cy="829971"/>
          </a:xfrm>
        </p:spPr>
        <p:txBody>
          <a:bodyPr/>
          <a:lstStyle/>
          <a:p>
            <a:r>
              <a:rPr lang="en-US" dirty="0" smtClean="0"/>
              <a:t>Winter Challenge</a:t>
            </a:r>
            <a:endParaRPr lang="en-US" dirty="0"/>
          </a:p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6"/>
          </p:nvPr>
        </p:nvSpPr>
        <p:spPr>
          <a:xfrm>
            <a:off x="7294820" y="3377156"/>
            <a:ext cx="2377440" cy="701731"/>
          </a:xfrm>
        </p:spPr>
        <p:txBody>
          <a:bodyPr/>
          <a:lstStyle/>
          <a:p>
            <a:r>
              <a:rPr lang="en-US" dirty="0" err="1" smtClean="0"/>
              <a:t>Projeto</a:t>
            </a:r>
            <a:r>
              <a:rPr lang="en-US" dirty="0" smtClean="0"/>
              <a:t> social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Igreja</a:t>
            </a:r>
            <a:endParaRPr lang="en-US" dirty="0"/>
          </a:p>
        </p:txBody>
      </p:sp>
      <p:sp>
        <p:nvSpPr>
          <p:cNvPr id="33" name="Content Placeholder 32"/>
          <p:cNvSpPr>
            <a:spLocks noGrp="1"/>
          </p:cNvSpPr>
          <p:nvPr>
            <p:ph idx="17"/>
          </p:nvPr>
        </p:nvSpPr>
        <p:spPr>
          <a:xfrm>
            <a:off x="9766103" y="3397391"/>
            <a:ext cx="2377440" cy="1006429"/>
          </a:xfrm>
        </p:spPr>
        <p:txBody>
          <a:bodyPr/>
          <a:lstStyle/>
          <a:p>
            <a:r>
              <a:rPr lang="en-US" dirty="0" err="1"/>
              <a:t>Construção</a:t>
            </a:r>
            <a:r>
              <a:rPr lang="en-US" dirty="0"/>
              <a:t> de 3 </a:t>
            </a:r>
            <a:r>
              <a:rPr lang="en-US" dirty="0" err="1"/>
              <a:t>robôs</a:t>
            </a:r>
            <a:r>
              <a:rPr lang="en-US" dirty="0"/>
              <a:t> (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andamento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 que a </a:t>
            </a:r>
            <a:r>
              <a:rPr lang="en-US" dirty="0" err="1" smtClean="0"/>
              <a:t>equipe</a:t>
            </a:r>
            <a:r>
              <a:rPr lang="en-US" dirty="0" smtClean="0"/>
              <a:t> </a:t>
            </a:r>
            <a:r>
              <a:rPr lang="en-US" dirty="0" err="1" smtClean="0"/>
              <a:t>já</a:t>
            </a:r>
            <a:r>
              <a:rPr lang="en-US" dirty="0" smtClean="0"/>
              <a:t> fez?</a:t>
            </a:r>
            <a:endParaRPr lang="en-US" dirty="0"/>
          </a:p>
        </p:txBody>
      </p:sp>
      <p:sp>
        <p:nvSpPr>
          <p:cNvPr id="47" name="Content Placeholder 46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48" name="Content Placeholder 47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/>
              <a:t>2</a:t>
            </a:r>
            <a:endParaRPr lang="en-US" dirty="0"/>
          </a:p>
        </p:txBody>
      </p:sp>
      <p:sp>
        <p:nvSpPr>
          <p:cNvPr id="49" name="Content Placeholder 48"/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50" name="Content Placeholder 49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US"/>
              <a:t>4</a:t>
            </a:r>
            <a:endParaRPr lang="en-US" dirty="0"/>
          </a:p>
        </p:txBody>
      </p:sp>
      <p:sp>
        <p:nvSpPr>
          <p:cNvPr id="51" name="Content Placeholder 50"/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US"/>
              <a:t>5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48438" y="6450449"/>
            <a:ext cx="749756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Reference : The basics you can find anywhere 5 Steps To Successful Storytelling Published on April 5, 2014 Featured in: Marketing &amp; Advertising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4008" y="4769012"/>
            <a:ext cx="1731573" cy="156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2569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1"/>
          </p:nvPr>
        </p:nvSpPr>
        <p:spPr>
          <a:xfrm>
            <a:off x="33304" y="3890894"/>
            <a:ext cx="6096000" cy="1089529"/>
          </a:xfrm>
        </p:spPr>
        <p:txBody>
          <a:bodyPr/>
          <a:lstStyle/>
          <a:p>
            <a:r>
              <a:rPr lang="en-US" dirty="0" smtClean="0"/>
              <a:t>MAS NÃO SÓ DE ELETRÔNICA! ;D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2086725"/>
          </a:xfrm>
        </p:spPr>
        <p:txBody>
          <a:bodyPr/>
          <a:lstStyle/>
          <a:p>
            <a:r>
              <a:rPr lang="en-US" dirty="0" err="1" smtClean="0"/>
              <a:t>Temos</a:t>
            </a:r>
            <a:r>
              <a:rPr lang="en-US" dirty="0" smtClean="0"/>
              <a:t> </a:t>
            </a:r>
            <a:r>
              <a:rPr lang="en-US" dirty="0" err="1" smtClean="0"/>
              <a:t>orgulho</a:t>
            </a:r>
            <a:r>
              <a:rPr lang="en-US" dirty="0" smtClean="0"/>
              <a:t> de </a:t>
            </a:r>
            <a:r>
              <a:rPr lang="en-US" dirty="0" err="1" smtClean="0"/>
              <a:t>falar</a:t>
            </a:r>
            <a:r>
              <a:rPr lang="en-US" dirty="0" smtClean="0"/>
              <a:t> </a:t>
            </a:r>
            <a:r>
              <a:rPr lang="en-US" dirty="0" err="1" smtClean="0"/>
              <a:t>isso</a:t>
            </a:r>
            <a:r>
              <a:rPr lang="en-US" dirty="0" smtClean="0"/>
              <a:t>. </a:t>
            </a:r>
            <a:r>
              <a:rPr lang="en-US" dirty="0" err="1" smtClean="0"/>
              <a:t>Somos</a:t>
            </a:r>
            <a:r>
              <a:rPr lang="en-US" dirty="0" smtClean="0"/>
              <a:t> a </a:t>
            </a:r>
            <a:r>
              <a:rPr lang="en-US" dirty="0" err="1" smtClean="0"/>
              <a:t>primeira</a:t>
            </a:r>
            <a:r>
              <a:rPr lang="en-US" dirty="0" smtClean="0"/>
              <a:t> </a:t>
            </a:r>
            <a:r>
              <a:rPr lang="en-US" dirty="0" err="1" smtClean="0"/>
              <a:t>equipe</a:t>
            </a:r>
            <a:r>
              <a:rPr lang="en-US" dirty="0" smtClean="0"/>
              <a:t>, </a:t>
            </a:r>
            <a:r>
              <a:rPr lang="en-US" dirty="0" err="1" smtClean="0"/>
              <a:t>reconhecida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conselho</a:t>
            </a:r>
            <a:r>
              <a:rPr lang="en-US" dirty="0" smtClean="0"/>
              <a:t>, </a:t>
            </a:r>
            <a:r>
              <a:rPr lang="en-US" dirty="0" err="1" smtClean="0"/>
              <a:t>como</a:t>
            </a:r>
            <a:r>
              <a:rPr lang="en-US" dirty="0" smtClean="0"/>
              <a:t> do </a:t>
            </a:r>
            <a:r>
              <a:rPr lang="en-US" dirty="0" err="1" smtClean="0"/>
              <a:t>curso</a:t>
            </a:r>
            <a:r>
              <a:rPr lang="en-US" dirty="0" smtClean="0"/>
              <a:t> de </a:t>
            </a:r>
            <a:r>
              <a:rPr lang="en-US" dirty="0" err="1" smtClean="0"/>
              <a:t>eletrônica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3064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/>
          <p:cNvSpPr>
            <a:spLocks noGrp="1"/>
          </p:cNvSpPr>
          <p:nvPr>
            <p:ph type="body" sz="quarter" idx="11"/>
          </p:nvPr>
        </p:nvSpPr>
        <p:spPr>
          <a:xfrm>
            <a:off x="6094445" y="5654573"/>
            <a:ext cx="6097555" cy="590931"/>
          </a:xfrm>
        </p:spPr>
        <p:txBody>
          <a:bodyPr/>
          <a:lstStyle/>
          <a:p>
            <a:r>
              <a:rPr lang="en-US" dirty="0" err="1" smtClean="0"/>
              <a:t>Participação</a:t>
            </a:r>
            <a:r>
              <a:rPr lang="en-US" dirty="0" smtClean="0"/>
              <a:t> da Campus BSB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2585323"/>
          </a:xfrm>
        </p:spPr>
        <p:txBody>
          <a:bodyPr/>
          <a:lstStyle/>
          <a:p>
            <a:r>
              <a:rPr lang="en-US" dirty="0" err="1" smtClean="0"/>
              <a:t>Participamos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expositores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/>
              <a:t> </a:t>
            </a:r>
            <a:r>
              <a:rPr lang="en-US" dirty="0" smtClean="0"/>
              <a:t>Campus Party de Brasília, </a:t>
            </a:r>
            <a:r>
              <a:rPr lang="en-US" dirty="0" err="1" smtClean="0"/>
              <a:t>ficamos</a:t>
            </a:r>
            <a:r>
              <a:rPr lang="en-US" dirty="0" smtClean="0"/>
              <a:t> </a:t>
            </a:r>
            <a:r>
              <a:rPr lang="en-US" dirty="0" err="1" smtClean="0"/>
              <a:t>expostos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Campus Future, </a:t>
            </a:r>
            <a:r>
              <a:rPr lang="en-US" dirty="0" err="1" smtClean="0"/>
              <a:t>dedicada</a:t>
            </a:r>
            <a:r>
              <a:rPr lang="en-US" dirty="0" smtClean="0"/>
              <a:t> a </a:t>
            </a:r>
            <a:r>
              <a:rPr lang="en-US" dirty="0" err="1" smtClean="0"/>
              <a:t>projetos</a:t>
            </a:r>
            <a:r>
              <a:rPr lang="en-US" dirty="0" smtClean="0"/>
              <a:t> com </a:t>
            </a:r>
            <a:r>
              <a:rPr lang="en-US" dirty="0" err="1" smtClean="0"/>
              <a:t>potencial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0" name="Content Placeholder 39"/>
          <p:cNvSpPr>
            <a:spLocks noGrp="1"/>
          </p:cNvSpPr>
          <p:nvPr>
            <p:ph idx="18"/>
          </p:nvPr>
        </p:nvSpPr>
        <p:spPr>
          <a:xfrm>
            <a:off x="7954500" y="419100"/>
            <a:ext cx="2377440" cy="840230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92916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7" r="5557"/>
          <a:stretch>
            <a:fillRect/>
          </a:stretch>
        </p:blipFill>
        <p:spPr>
          <a:xfrm flipH="1">
            <a:off x="0" y="-6350"/>
            <a:ext cx="6094413" cy="6856413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4413" y="2991042"/>
            <a:ext cx="6823960" cy="44144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00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orybuilding Neal Creativ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FUL Presentations.pptx" id="{F35F1979-0F96-40AB-A8BA-4291EDE5F127}" vid="{D4D34B82-5498-418F-8E4B-B445820BAA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Powerful Presentations</Template>
  <TotalTime>130</TotalTime>
  <Words>700</Words>
  <Application>Microsoft Office PowerPoint</Application>
  <PresentationFormat>Widescreen</PresentationFormat>
  <Paragraphs>104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</vt:lpstr>
      <vt:lpstr>Arial Black</vt:lpstr>
      <vt:lpstr>Calibri</vt:lpstr>
      <vt:lpstr>Segoe UI</vt:lpstr>
      <vt:lpstr>Segoe UI Black</vt:lpstr>
      <vt:lpstr>Segoe UI Emoji</vt:lpstr>
      <vt:lpstr>Segoe UI Light</vt:lpstr>
      <vt:lpstr>Segoe UI Semibold</vt:lpstr>
      <vt:lpstr>Segoe UI Semilight</vt:lpstr>
      <vt:lpstr>Wingdings</vt:lpstr>
      <vt:lpstr>Storybuilding Neal Creative</vt:lpstr>
      <vt:lpstr>Titans</vt:lpstr>
      <vt:lpstr>PowerPoint Presentation</vt:lpstr>
      <vt:lpstr>A EQUIPE</vt:lpstr>
      <vt:lpstr>TITANS 2.0</vt:lpstr>
      <vt:lpstr>CAPACITAÇÃO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Quais são nossas áreas?</vt:lpstr>
      <vt:lpstr>PowerPoint Presentation</vt:lpstr>
      <vt:lpstr>PowerPoint Presentation</vt:lpstr>
      <vt:lpstr>Obrigado!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Arthur Gonzaga</dc:creator>
  <cp:keywords/>
  <dc:description/>
  <cp:lastModifiedBy>Arthur Gonzaga</cp:lastModifiedBy>
  <cp:revision>16</cp:revision>
  <dcterms:created xsi:type="dcterms:W3CDTF">2017-09-20T23:31:13Z</dcterms:created>
  <dcterms:modified xsi:type="dcterms:W3CDTF">2017-09-21T01:41:41Z</dcterms:modified>
  <cp:category/>
</cp:coreProperties>
</file>